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dorozhniy\Desktop\Новая папка\igra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3765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1604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toys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dorozhniy\Desktop\Новая папка\134433903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7531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240313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balloon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1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dorozhniy\Desktop\Новая папка\9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7" y="548679"/>
            <a:ext cx="6264696" cy="43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941874"/>
            <a:ext cx="7128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clock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1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adorozhniy\Desktop\Новая пап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2170"/>
            <a:ext cx="623222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941168"/>
            <a:ext cx="6232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train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9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Новая папка\mashina-marty-sobolevsk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7780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437112"/>
            <a:ext cx="6562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car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2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Новая папка\data-05toy-mashinki-5-upload-resizer2-2-166d2b6d4af27cc92a95fcc7838f928a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013176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9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dorozhniy\Desktop\Новая папка\35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6632"/>
            <a:ext cx="5715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013176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boat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56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dorozhniy\Desktop\Новая папка\Comanche  Prairie_Comp_White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15" y="260648"/>
            <a:ext cx="6920763" cy="41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301208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bike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dorozhniy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499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01317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doll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7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Новая папка\04f8b6802ca922ee695305e17ea258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033937" cy="44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229200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oll’s house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Новая папка\aurora_8902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301208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eddy bear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dorozhniy\Desktop\Новая папка\depositphotos_9968080-Open-red-gift-box-with-golden-ribbon-over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7" y="332656"/>
            <a:ext cx="5217096" cy="52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2817" y="5301208"/>
            <a:ext cx="5217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box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6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adorozhniy\Desktop\Новая папка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519835" cy="35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86916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4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adorozhniy\Desktop\Новая папка\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557213"/>
            <a:ext cx="6229316" cy="46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013176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kite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4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dorozhniy\Desktop\Новая папка\1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095156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drum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5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dorozhniy\Desktop\Новая папка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7224"/>
            <a:ext cx="4175702" cy="46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301208"/>
            <a:ext cx="5828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bell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60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zadorozhniy</dc:creator>
  <cp:lastModifiedBy>zadorozhniy</cp:lastModifiedBy>
  <cp:revision>5</cp:revision>
  <dcterms:created xsi:type="dcterms:W3CDTF">2015-11-30T18:09:23Z</dcterms:created>
  <dcterms:modified xsi:type="dcterms:W3CDTF">2015-12-02T18:28:15Z</dcterms:modified>
</cp:coreProperties>
</file>