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dorozhniy\Desktop\school\e0StmEQ_G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325696" cy="20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611560" y="576606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This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is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a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blue pen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kanctovary.files.wordpress.com/2013/06/pe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09" y="59983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83813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That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is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a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pink pen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1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lasnaocinka.com.ua/uploads/editor/3348/112147/blog_/images/f2011055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6" y="2994553"/>
            <a:ext cx="4071200" cy="27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ginlib.org.ua/blog/wp-content/uploads/2014/08/portfel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78" y="629411"/>
            <a:ext cx="1784657" cy="1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817" y="5748164"/>
            <a:ext cx="644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This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is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a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blue bag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That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is</a:t>
            </a: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a </a:t>
            </a:r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yellow bag</a:t>
            </a:r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8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пен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пена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пена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www.multikraski.ru/Images/Products/Penal_Herlitz_SMART__31_predmet_/img/0617sin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3" y="2937098"/>
            <a:ext cx="3608731" cy="270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multikraski.ru/Images/Products/Penal_Herlitz_SMART__31_predmet_2/img/0617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19" y="435903"/>
            <a:ext cx="2262604" cy="16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7647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That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is</a:t>
            </a: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 a ....  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775" y="5805264"/>
            <a:ext cx="424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This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is</a:t>
            </a: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 a …. 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1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jnj.ru/pix/voc/boo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28266"/>
            <a:ext cx="3240360" cy="27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1.mzstatic.com/us/r30/Purple/v4/2e/46/7d/2e467de2-dc84-42f6-8011-9ee2f137fa2d/icon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60" y="671881"/>
            <a:ext cx="1893023" cy="18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926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3600" dirty="0">
                <a:solidFill>
                  <a:srgbClr val="C00000"/>
                </a:solidFill>
                <a:latin typeface="Arial Black" pitchFamily="34" charset="0"/>
              </a:rPr>
              <a:t>That </a:t>
            </a:r>
            <a:r>
              <a:rPr lang="en-US" sz="3600" dirty="0">
                <a:solidFill>
                  <a:srgbClr val="4E8542">
                    <a:lumMod val="75000"/>
                  </a:srgbClr>
                </a:solidFill>
                <a:latin typeface="Arial Black" pitchFamily="34" charset="0"/>
              </a:rPr>
              <a:t>is</a:t>
            </a:r>
            <a:r>
              <a:rPr lang="en-US" sz="3600" dirty="0">
                <a:solidFill>
                  <a:srgbClr val="C00000"/>
                </a:solidFill>
                <a:latin typeface="Arial Black" pitchFamily="34" charset="0"/>
              </a:rPr>
              <a:t> a ....  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55556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C00000"/>
                </a:solidFill>
                <a:latin typeface="Arial Black" pitchFamily="34" charset="0"/>
              </a:rPr>
              <a:t>This </a:t>
            </a:r>
            <a:r>
              <a:rPr lang="en-US" sz="3600" dirty="0">
                <a:solidFill>
                  <a:srgbClr val="4E8542">
                    <a:lumMod val="75000"/>
                  </a:srgbClr>
                </a:solidFill>
                <a:latin typeface="Arial Black" pitchFamily="34" charset="0"/>
              </a:rPr>
              <a:t>is</a:t>
            </a:r>
            <a:r>
              <a:rPr lang="en-US" sz="3600" dirty="0">
                <a:solidFill>
                  <a:srgbClr val="C00000"/>
                </a:solidFill>
                <a:latin typeface="Arial Black" pitchFamily="34" charset="0"/>
              </a:rPr>
              <a:t> a …. 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7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737247"/>
            <a:ext cx="673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Those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are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pencils.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7332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These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are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pencils.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6" name="Picture 6" descr="http://sadikn8.ucoz.com/izo/izo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99" y="548681"/>
            <a:ext cx="2112233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pp.vk.me/c616520/v616520058/c9cb/dGiH1nFWn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48052"/>
            <a:ext cx="3384376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6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t.net.ua/userdata/modules/wproducts/wprod_products_photo/icons/975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78519"/>
            <a:ext cx="2088232" cy="32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5892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These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are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rulers.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148" name="Picture 4" descr="http://www.med-plast.com.ua/upload/image/linejka-l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17" y="1242865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620688"/>
            <a:ext cx="46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Those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are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rulers.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9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dukat.kiev.ua/img/V/F/VF051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48272" cy="25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voronaz.ru/pictures/catalog/zapisnye-knizhki-moleskine-cover-art-barselona-01_360x4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5809"/>
            <a:ext cx="3780420" cy="43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0283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Those </a:t>
            </a:r>
            <a:r>
              <a:rPr lang="en-US" sz="3600" dirty="0">
                <a:solidFill>
                  <a:srgbClr val="4E8542">
                    <a:lumMod val="75000"/>
                  </a:srgbClr>
                </a:solidFill>
                <a:latin typeface="Arial Black" pitchFamily="34" charset="0"/>
              </a:rPr>
              <a:t>are</a:t>
            </a:r>
            <a:r>
              <a:rPr lang="en-US" sz="36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c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opybooks.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30120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These </a:t>
            </a:r>
            <a:r>
              <a:rPr lang="en-US" sz="3600" b="1" dirty="0">
                <a:solidFill>
                  <a:srgbClr val="4E8542">
                    <a:lumMod val="75000"/>
                  </a:srgbClr>
                </a:solidFill>
                <a:latin typeface="Arial Black" pitchFamily="34" charset="0"/>
              </a:rPr>
              <a:t>are</a:t>
            </a:r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copybooks.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1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9.depositphotos.com/1526816/1218/v/950/depositphotos_12180719-a-boy-holding-pencil.jpg?download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53" y="836712"/>
            <a:ext cx="2664296" cy="52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3059832" y="-1275331"/>
            <a:ext cx="7395903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It is Bill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>’s 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pencil.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2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40" y="5251612"/>
            <a:ext cx="780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It is Pam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>’s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 book.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2" name="Picture 4" descr="http://hameleons.com/uploads/posts/2010-08/1283278081_aiu1rcchvmgfqt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149"/>
            <a:ext cx="4464496" cy="51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61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</TotalTime>
  <Words>74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zadorozhniy</dc:creator>
  <cp:lastModifiedBy>zadorozhniy</cp:lastModifiedBy>
  <cp:revision>6</cp:revision>
  <dcterms:created xsi:type="dcterms:W3CDTF">2016-02-23T15:14:31Z</dcterms:created>
  <dcterms:modified xsi:type="dcterms:W3CDTF">2016-03-01T17:46:40Z</dcterms:modified>
</cp:coreProperties>
</file>