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75" r:id="rId17"/>
    <p:sldId id="277" r:id="rId18"/>
    <p:sldId id="269" r:id="rId19"/>
    <p:sldId id="270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zadorozhniy\Desktop\school\школа-18280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1" y="764704"/>
            <a:ext cx="7792191" cy="53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2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dorozhniy\Desktop\school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0037"/>
            <a:ext cx="47203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437112"/>
            <a:ext cx="51845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ruler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dorozhniy\Desktop\school\2437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3528392" cy="33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149080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sharpener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7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adorozhniy\Desktop\school\uhPtcReTp1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221088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rubber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5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365104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felt-tip pen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100" name="Picture 4" descr="http://www.kanc-magazin.ru/images/cms/data/items/kanc/4e85b7542ad04_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46374"/>
            <a:ext cx="4392488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2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dorozhniy\Desktop\school\image22902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33" y="90872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157192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pupil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4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kb156nach.ucoz.ru/novaya_6/63c52bd1de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70" y="116632"/>
            <a:ext cx="33843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869160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schoolboy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7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GVNLoPHwSmg/VWKv9Z1Nv9I/AAAAAAAAAPc/2N5sVKP0dMk/s1600/454388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40669"/>
            <a:ext cx="2448272" cy="49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589240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schoolgirl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ombob.ru/img/picture/Oct/13/fe35453e1c704792ea58dc5ad9ab9438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824536" cy="50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589240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schoolchildren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335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dorozhniy\Desktop\school\45439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892009" cy="39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8691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teacher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143.dnepredu.com/uploads/editor/2625/343568/news_63/images/dscn5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0812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4653136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classroom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dorozhniy\Desktop\school\e0StmEQ_G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19"/>
            <a:ext cx="5472608" cy="330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293096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 Black" pitchFamily="34" charset="0"/>
              </a:rPr>
              <a:t>pen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23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grad.at.ua/_bd/155/88794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487"/>
            <a:ext cx="76200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869160"/>
            <a:ext cx="7547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blackboard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59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ayfun.ru/wp-content/uploads/2015/01/%D0%BA%D0%B0%D0%BA-%D1%80%D0%B8%D1%81%D0%BE%D0%B2%D0%B0%D1%82%D1%8C-%D0%BF%D0%B0%D1%80%D1%82%D1%8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797152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 Black" pitchFamily="34" charset="0"/>
              </a:rPr>
              <a:t>desk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59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lbinos.com.ua/p/c-30-derevyanniy-stul-s-myagkoy-obivkoy-4924-product-10000-100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33" y="757209"/>
            <a:ext cx="579033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247983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FF0000"/>
                </a:solidFill>
                <a:latin typeface="Arial Black" pitchFamily="34" charset="0"/>
              </a:rPr>
              <a:t>chair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2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dorozhniy\Desktop\school\pencil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64583"/>
            <a:ext cx="4871158" cy="44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301208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 Black" pitchFamily="34" charset="0"/>
              </a:rPr>
              <a:t>pencil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7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adorozhniy\Desktop\school\ol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3"/>
            <a:ext cx="4521638" cy="443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013176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 Black" pitchFamily="34" charset="0"/>
              </a:rPr>
              <a:t>book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5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adorozhniy\Desktop\school\20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55" y="332656"/>
            <a:ext cx="6791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301208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 Black" pitchFamily="34" charset="0"/>
              </a:rPr>
              <a:t>copybook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6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adorozhniy\Desktop\school\пенал-lycsac_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629894" cy="46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157192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 Black" pitchFamily="34" charset="0"/>
              </a:rPr>
              <a:t>pencil-box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3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adorozhniy\Desktop\school\school_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575375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 Black" pitchFamily="34" charset="0"/>
              </a:rPr>
              <a:t>bag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3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таня\1 клас\toys картинки\90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7908"/>
            <a:ext cx="5740122" cy="40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4797152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clock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7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таня\1 клас\toys картинки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3735859" cy="373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085184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 Black" pitchFamily="34" charset="0"/>
              </a:rPr>
              <a:t>ball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43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</TotalTime>
  <Words>22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zadorozhniy</dc:creator>
  <cp:lastModifiedBy>zadorozhniy</cp:lastModifiedBy>
  <cp:revision>9</cp:revision>
  <dcterms:created xsi:type="dcterms:W3CDTF">2016-02-15T20:09:59Z</dcterms:created>
  <dcterms:modified xsi:type="dcterms:W3CDTF">2016-02-23T16:35:55Z</dcterms:modified>
</cp:coreProperties>
</file>