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dorozhniy\Desktop\thumb2-8170cd35f169445bfc21bbdef8733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49164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403648" y="5100945"/>
            <a:ext cx="63491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cat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01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adorozhniy\Desktop\kachka-blagovarka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469482" cy="44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5517232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duck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6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adorozhniy\Desktop\c230d2f7cdbb57fdbf60223ce38c25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505028" cy="41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5157192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goose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0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adorozhniy\Desktop\1340463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04" y="899111"/>
            <a:ext cx="5083656" cy="41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51723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turkey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5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Zadorozhniy\Desktop\1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15746"/>
            <a:ext cx="4122785" cy="34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797152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 pig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7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Zadorozhniy\Desktop\4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8" y="836712"/>
            <a:ext cx="49434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013176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horse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9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adorozhniy\Desktop\wpid-55ebf14b21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82" y="980728"/>
            <a:ext cx="54006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5373216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cow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dorozhniy\Desktop\5ad979c90bb0dccf9bee67cbaa22af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20" y="563252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373216"/>
            <a:ext cx="4228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rabbit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1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dorozhniy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908720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869160"/>
            <a:ext cx="3317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fish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1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adorozhniy\Desktop\turtle-ca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64" y="764704"/>
            <a:ext cx="61912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517232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  turtle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5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dorozhniy\Desktop\httpdogpic.com_.uabelosnezhnaya-sob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94" y="764704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589240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   dog  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5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dorozhniy\Desktop\1288356469_ri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6852"/>
            <a:ext cx="5860607" cy="42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301208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rabbit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5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adorozhniy\Desktop\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94" y="538163"/>
            <a:ext cx="4608338" cy="43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894" y="5085184"/>
            <a:ext cx="5256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rooster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6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adorozhniy\Desktop\ohlazhdennye_k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0279"/>
            <a:ext cx="3231232" cy="44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9240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     hen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1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adorozhniy\Desktop\24787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13" y="586109"/>
            <a:ext cx="4427068" cy="44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560403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 chicken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154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27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Zadorozhniy</dc:creator>
  <cp:lastModifiedBy>Zadorozhniy</cp:lastModifiedBy>
  <cp:revision>4</cp:revision>
  <dcterms:created xsi:type="dcterms:W3CDTF">2015-10-21T19:07:06Z</dcterms:created>
  <dcterms:modified xsi:type="dcterms:W3CDTF">2015-10-21T19:45:43Z</dcterms:modified>
</cp:coreProperties>
</file>